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-3708" y="-12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屏東縣立新埤國中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3542424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國小畢業證書正本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</a:t>
              </a:r>
              <a:r>
                <a:rPr lang="en-US" altLang="zh-TW" sz="2000" kern="1200" dirty="0" smtClean="0"/>
                <a:t>:</a:t>
              </a: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屏東縣新埤鄉建功村建功路</a:t>
              </a:r>
              <a:r>
                <a:rPr lang="en-US" altLang="zh-TW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190</a:t>
              </a:r>
              <a:r>
                <a:rPr lang="zh-TW" altLang="en-US" sz="2000" dirty="0">
                  <a:latin typeface="標楷體" panose="03000509000000000000" pitchFamily="65" charset="-120"/>
                  <a:ea typeface="標楷體" panose="03000509000000000000" pitchFamily="65" charset="-120"/>
                </a:rPr>
                <a:t>號</a:t>
              </a:r>
              <a: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/>
              </a:r>
              <a:br>
                <a:rPr lang="en-US" altLang="zh-TW" sz="2000" kern="1200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6/16~6/23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305383" y="10382887"/>
            <a:ext cx="35814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3200" dirty="0"/>
              <a:t> </a:t>
            </a:r>
            <a:r>
              <a:rPr lang="zh-TW" altLang="en-US" sz="3200" b="1" dirty="0" smtClean="0">
                <a:solidFill>
                  <a:srgbClr val="00B050"/>
                </a:solidFill>
              </a:rPr>
              <a:t>屏東縣立新埤國中</a:t>
            </a:r>
            <a:endParaRPr lang="zh-TW" altLang="en-US" sz="32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535402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33808" y="3581938"/>
            <a:ext cx="2671576" cy="587465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「新生入學通知單」、「國小畢業證書正本」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等文件於</a:t>
            </a:r>
            <a:r>
              <a:rPr lang="en-US" altLang="zh-TW" sz="2000" b="1" kern="12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6/16~6/21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000" b="1" dirty="0">
                <a:solidFill>
                  <a:srgbClr val="00B050"/>
                </a:solidFill>
              </a:rPr>
              <a:t>上午</a:t>
            </a:r>
            <a:r>
              <a:rPr lang="en-US" altLang="zh-TW" sz="2000" b="1" dirty="0">
                <a:solidFill>
                  <a:srgbClr val="00B050"/>
                </a:solidFill>
              </a:rPr>
              <a:t>09:00~12:00</a:t>
            </a:r>
            <a:r>
              <a:rPr lang="zh-TW" altLang="en-US" sz="2000" b="1" dirty="0">
                <a:solidFill>
                  <a:srgbClr val="00B050"/>
                </a:solidFill>
              </a:rPr>
              <a:t>，</a:t>
            </a:r>
            <a:r>
              <a:rPr lang="en-US" altLang="zh-TW" sz="2000" b="1" dirty="0">
                <a:solidFill>
                  <a:srgbClr val="00B050"/>
                </a:solidFill>
              </a:rPr>
              <a:t/>
            </a:r>
            <a:br>
              <a:rPr lang="en-US" altLang="zh-TW" sz="2000" b="1" dirty="0">
                <a:solidFill>
                  <a:srgbClr val="00B050"/>
                </a:solidFill>
              </a:rPr>
            </a:br>
            <a:r>
              <a:rPr lang="zh-TW" altLang="en-US" sz="2000" b="1" dirty="0">
                <a:solidFill>
                  <a:srgbClr val="00B050"/>
                </a:solidFill>
              </a:rPr>
              <a:t>下午</a:t>
            </a:r>
            <a:r>
              <a:rPr lang="en-US" altLang="zh-TW" sz="2000" b="1" dirty="0" smtClean="0">
                <a:solidFill>
                  <a:srgbClr val="00B050"/>
                </a:solidFill>
              </a:rPr>
              <a:t>13:30~16:00</a:t>
            </a:r>
          </a:p>
          <a:p>
            <a:pPr>
              <a:lnSpc>
                <a:spcPct val="150000"/>
              </a:lnSpc>
            </a:pPr>
            <a:r>
              <a:rPr lang="zh-TW" altLang="en-US" sz="2000" b="1" kern="1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入學通知單指定學校報到，但為避免人潮聚集以降低群聚感染風險，請家長配合各校</a:t>
            </a:r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sz="2000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altLang="zh-TW" sz="2800" kern="1200" dirty="0" smtClean="0"/>
              <a:t>7971014#12</a:t>
            </a:r>
            <a:r>
              <a:rPr lang="zh-TW" altLang="en-US" sz="2800" kern="1200" dirty="0" smtClean="0"/>
              <a:t>、</a:t>
            </a:r>
            <a:r>
              <a:rPr lang="en-US" altLang="zh-TW" sz="2800" kern="1200" dirty="0" smtClean="0"/>
              <a:t>13</a:t>
            </a:r>
            <a:endParaRPr lang="zh-TW" altLang="en-US" sz="28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157</TotalTime>
  <Words>46</Words>
  <Application>Microsoft Office PowerPoint</Application>
  <PresentationFormat>自訂</PresentationFormat>
  <Paragraphs>11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絲縷</vt:lpstr>
      <vt:lpstr>屏東縣立新埤國中 111學年度新生報到方案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25</cp:revision>
  <cp:lastPrinted>2021-06-04T01:01:49Z</cp:lastPrinted>
  <dcterms:created xsi:type="dcterms:W3CDTF">2021-06-03T02:23:27Z</dcterms:created>
  <dcterms:modified xsi:type="dcterms:W3CDTF">2022-04-13T08:58:45Z</dcterms:modified>
</cp:coreProperties>
</file>