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3708" y="-12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屏東縣立新埤國中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112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3542424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國小畢業證書正本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</a:t>
              </a:r>
              <a:r>
                <a:rPr lang="en-US" altLang="zh-TW" sz="2000" kern="1200" dirty="0" smtClean="0"/>
                <a:t>:</a:t>
              </a: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屏東縣新埤鄉建功村建功路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190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號</a:t>
              </a:r>
              <a: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/>
              </a:r>
              <a:b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6/21~6/28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305383" y="10382887"/>
            <a:ext cx="3581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/>
              <a:t> </a:t>
            </a:r>
            <a:r>
              <a:rPr lang="zh-TW" altLang="en-US" sz="3200" b="1" dirty="0" smtClean="0">
                <a:solidFill>
                  <a:srgbClr val="00B050"/>
                </a:solidFill>
              </a:rPr>
              <a:t>屏東縣立新埤國中</a:t>
            </a:r>
            <a:endParaRPr lang="zh-TW" altLang="en-US" sz="32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15574" y="3694323"/>
            <a:ext cx="2894542" cy="587465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「新生入學通知單」、「國小畢業證書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</a:t>
            </a:r>
            <a:r>
              <a:rPr lang="zh-TW" altLang="en-US" sz="20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」、 「戶口名簿」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文件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   </a:t>
            </a:r>
            <a:r>
              <a:rPr lang="en-US" altLang="zh-TW" sz="2400" b="1" kern="1200" dirty="0" smtClean="0">
                <a:solidFill>
                  <a:srgbClr val="FF0000"/>
                </a:solidFill>
                <a:latin typeface="+mn-ea"/>
              </a:rPr>
              <a:t>6/21</a:t>
            </a:r>
            <a:r>
              <a:rPr lang="en-US" altLang="zh-TW" sz="2400" b="1" kern="12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zh-TW" altLang="en-US" sz="2400" b="1" kern="1200" dirty="0" smtClean="0">
                <a:solidFill>
                  <a:srgbClr val="FF0000"/>
                </a:solidFill>
                <a:latin typeface="+mn-ea"/>
              </a:rPr>
              <a:t>三</a:t>
            </a:r>
            <a:r>
              <a:rPr lang="en-US" altLang="zh-TW" sz="2400" b="1" kern="1200" dirty="0" smtClean="0">
                <a:solidFill>
                  <a:srgbClr val="FF0000"/>
                </a:solidFill>
                <a:latin typeface="+mn-ea"/>
              </a:rPr>
              <a:t>)</a:t>
            </a:r>
            <a:r>
              <a:rPr lang="en-US" altLang="zh-TW" sz="2400" kern="1200" dirty="0" smtClean="0">
                <a:latin typeface="+mn-ea"/>
              </a:rPr>
              <a:t/>
            </a:r>
            <a:br>
              <a:rPr lang="en-US" altLang="zh-TW" sz="2400" kern="1200" dirty="0" smtClean="0">
                <a:latin typeface="+mn-ea"/>
              </a:rPr>
            </a:br>
            <a:r>
              <a:rPr lang="zh-TW" altLang="en-US" sz="2400" b="1" dirty="0">
                <a:solidFill>
                  <a:srgbClr val="FF0000"/>
                </a:solidFill>
                <a:latin typeface="+mn-ea"/>
              </a:rPr>
              <a:t>上午</a:t>
            </a:r>
            <a:r>
              <a:rPr lang="en-US" altLang="zh-TW" sz="2400" b="1" dirty="0" smtClean="0">
                <a:solidFill>
                  <a:srgbClr val="FF0000"/>
                </a:solidFill>
                <a:latin typeface="+mn-ea"/>
              </a:rPr>
              <a:t>09:00~12:00</a:t>
            </a:r>
          </a:p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rgbClr val="00B050"/>
                </a:solidFill>
              </a:rPr>
              <a:t>至學校報到</a:t>
            </a:r>
            <a:r>
              <a:rPr lang="en-US" altLang="zh-TW" sz="2000" b="1" dirty="0">
                <a:solidFill>
                  <a:srgbClr val="00B050"/>
                </a:solidFill>
              </a:rPr>
              <a:t/>
            </a:r>
            <a:br>
              <a:rPr lang="en-US" altLang="zh-TW" sz="2000" b="1" dirty="0">
                <a:solidFill>
                  <a:srgbClr val="00B050"/>
                </a:solidFill>
              </a:rPr>
            </a:br>
            <a:r>
              <a:rPr lang="zh-TW" altLang="en-US" sz="2000" b="1" dirty="0" smtClean="0">
                <a:solidFill>
                  <a:schemeClr val="tx1"/>
                </a:solidFill>
              </a:rPr>
              <a:t>若無法於當日報到，請於</a:t>
            </a:r>
            <a:r>
              <a:rPr lang="en-US" altLang="zh-TW" sz="2000" b="1" dirty="0" smtClean="0">
                <a:solidFill>
                  <a:schemeClr val="tx1"/>
                </a:solidFill>
              </a:rPr>
              <a:t>6/26~6/28</a:t>
            </a:r>
            <a:r>
              <a:rPr lang="zh-TW" altLang="en-US" sz="2000" b="1" dirty="0" smtClean="0">
                <a:solidFill>
                  <a:schemeClr val="tx1"/>
                </a:solidFill>
              </a:rPr>
              <a:t>早上</a:t>
            </a:r>
            <a:r>
              <a:rPr lang="en-US" altLang="zh-TW" sz="2000" b="1" dirty="0" smtClean="0">
                <a:solidFill>
                  <a:schemeClr val="tx1"/>
                </a:solidFill>
              </a:rPr>
              <a:t>9:00~11:00</a:t>
            </a:r>
            <a:r>
              <a:rPr lang="zh-TW" altLang="en-US" sz="2000" b="1" dirty="0" smtClean="0">
                <a:solidFill>
                  <a:schemeClr val="tx1"/>
                </a:solidFill>
              </a:rPr>
              <a:t>到教導處報到</a:t>
            </a:r>
            <a:r>
              <a:rPr lang="zh-TW" altLang="en-US" sz="2000" kern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800" kern="1200" dirty="0" smtClean="0"/>
              <a:t>7971014#12</a:t>
            </a:r>
            <a:r>
              <a:rPr lang="zh-TW" altLang="en-US" sz="2800" kern="1200" dirty="0" smtClean="0"/>
              <a:t>、</a:t>
            </a:r>
            <a:r>
              <a:rPr lang="en-US" altLang="zh-TW" sz="2800" kern="1200" dirty="0" smtClean="0"/>
              <a:t>13</a:t>
            </a:r>
            <a:endParaRPr lang="zh-TW" altLang="en-US" sz="28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</TotalTime>
  <Words>46</Words>
  <Application>Microsoft Office PowerPoint</Application>
  <PresentationFormat>自訂</PresentationFormat>
  <Paragraphs>11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屏東縣立新埤國中 112學年度新生報到方案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29</cp:revision>
  <cp:lastPrinted>2021-06-04T01:01:49Z</cp:lastPrinted>
  <dcterms:created xsi:type="dcterms:W3CDTF">2021-06-03T02:23:27Z</dcterms:created>
  <dcterms:modified xsi:type="dcterms:W3CDTF">2023-05-08T00:26:06Z</dcterms:modified>
</cp:coreProperties>
</file>